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3.xml" ContentType="application/vnd.openxmlformats-officedocument.presentationml.slide+xml"/>
  <Override PartName="/ppt/slides/slide1.xml" ContentType="application/vnd.openxmlformats-officedocument.presentationml.slide+xml"/>
  <Override PartName="/ppt/slides/slide4.xml" ContentType="application/vnd.openxmlformats-officedocument.presentationml.slide+xml"/>
  <Override PartName="/ppt/slides/slide2.xml" ContentType="application/vnd.openxmlformats-officedocument.presentationml.slide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1.xml" ContentType="application/vnd.openxmlformats-officedocument.theme+xml"/>
  <Override PartName="/ppt/theme/theme2.xml" ContentType="application/vnd.openxmlformats-officedocument.theme+xml"/>
  <Override PartName="/ppt/notesMasters/notesMaster1.xml" ContentType="application/vnd.openxmlformats-officedocument.presentationml.notesMaster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ppt/presProps.xml" ContentType="application/vnd.openxmlformats-officedocument.presentationml.pres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6"/>
  </p:notesMasterIdLst>
  <p:sldIdLst>
    <p:sldId id="257" r:id="rId2"/>
    <p:sldId id="258" r:id="rId3"/>
    <p:sldId id="259" r:id="rId4"/>
    <p:sldId id="260" r:id="rId5"/>
  </p:sldIdLst>
  <p:sldSz cx="9906000" cy="6858000" type="A4"/>
  <p:notesSz cx="6858000" cy="9144000"/>
  <p:defaultTextStyle>
    <a:defPPr>
      <a:defRPr lang="en-GB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 New Roman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 New Roman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 New Roman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 New Roman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90" d="100"/>
          <a:sy n="90" d="100"/>
        </p:scale>
        <p:origin x="-72" y="558"/>
      </p:cViewPr>
      <p:guideLst>
        <p:guide orient="horz" pos="2160"/>
        <p:guide pos="3120"/>
      </p:guideLst>
    </p:cSldViewPr>
  </p:slideViewPr>
  <p:outlineViewPr>
    <p:cViewPr>
      <p:scale>
        <a:sx n="33" d="100"/>
        <a:sy n="33" d="100"/>
      </p:scale>
      <p:origin x="0" y="0"/>
    </p:cViewPr>
    <p:sldLst>
      <p:sld r:id="rId1" collapse="1"/>
      <p:sld r:id="rId2" collapse="1"/>
      <p:sld r:id="rId3" collapse="1"/>
      <p:sld r:id="rId4" collapse="1"/>
    </p:sldLst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13" Type="http://schemas.openxmlformats.org/officeDocument/2006/relationships/customXml" Target="../customXml/item3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12" Type="http://schemas.openxmlformats.org/officeDocument/2006/relationships/customXml" Target="../customXml/item2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11" Type="http://schemas.openxmlformats.org/officeDocument/2006/relationships/customXml" Target="../customXml/item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_rels/viewProps.xml.rels><?xml version="1.0" encoding="UTF-8" standalone="yes"?>
<Relationships xmlns="http://schemas.openxmlformats.org/package/2006/relationships"><Relationship Id="rId3" Type="http://schemas.openxmlformats.org/officeDocument/2006/relationships/slide" Target="slides/slide3.xml"/><Relationship Id="rId2" Type="http://schemas.openxmlformats.org/officeDocument/2006/relationships/slide" Target="slides/slide2.xml"/><Relationship Id="rId1" Type="http://schemas.openxmlformats.org/officeDocument/2006/relationships/slide" Target="slides/slide1.xml"/><Relationship Id="rId4" Type="http://schemas.openxmlformats.org/officeDocument/2006/relationships/slide" Target="slides/slide4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070B36A6-7473-411D-B8E1-6D87D3321965}" type="datetimeFigureOut">
              <a:rPr lang="en-GB"/>
              <a:pPr>
                <a:defRPr/>
              </a:pPr>
              <a:t>11/09/2013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52500" y="685800"/>
            <a:ext cx="4953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 smtClean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GB" noProof="0" smtClean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A8FC3620-065C-4325-A77E-51E654ED4146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2130425"/>
            <a:ext cx="8420100" cy="1470025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85900" y="3886200"/>
            <a:ext cx="69342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5300" y="1600200"/>
            <a:ext cx="89154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82638" y="4406900"/>
            <a:ext cx="84201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82638" y="2906713"/>
            <a:ext cx="84201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95300" y="1600200"/>
            <a:ext cx="43815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29200" y="1600200"/>
            <a:ext cx="43815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95300" y="1535113"/>
            <a:ext cx="437673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5300" y="2174875"/>
            <a:ext cx="437673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32375" y="1535113"/>
            <a:ext cx="437832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32375" y="2174875"/>
            <a:ext cx="437832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0" y="273050"/>
            <a:ext cx="3259138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73500" y="273050"/>
            <a:ext cx="553720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95300" y="1435100"/>
            <a:ext cx="3259138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1513" y="4800600"/>
            <a:ext cx="59436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941513" y="612775"/>
            <a:ext cx="59436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1513" y="5367338"/>
            <a:ext cx="59436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95300" y="1600200"/>
            <a:ext cx="89154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181850" y="274638"/>
            <a:ext cx="2228850" cy="5851525"/>
          </a:xfrm>
          <a:prstGeom prst="rect">
            <a:avLst/>
          </a:prstGeo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95300" y="274638"/>
            <a:ext cx="653415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1" name="Rectangle 7"/>
          <p:cNvSpPr>
            <a:spLocks noChangeArrowheads="1"/>
          </p:cNvSpPr>
          <p:nvPr userDrawn="1"/>
        </p:nvSpPr>
        <p:spPr bwMode="auto">
          <a:xfrm>
            <a:off x="7181850" y="6629400"/>
            <a:ext cx="2724150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algn="r">
              <a:defRPr/>
            </a:pPr>
            <a:r>
              <a:rPr lang="en-GB" sz="700" i="1" dirty="0">
                <a:latin typeface="Arial" charset="0"/>
              </a:rPr>
              <a:t> </a:t>
            </a:r>
            <a:endParaRPr lang="en-GB" sz="700" dirty="0">
              <a:latin typeface="Arial" charset="0"/>
            </a:endParaRPr>
          </a:p>
        </p:txBody>
      </p:sp>
      <p:sp>
        <p:nvSpPr>
          <p:cNvPr id="1032" name="Rectangle 8"/>
          <p:cNvSpPr>
            <a:spLocks noChangeArrowheads="1"/>
          </p:cNvSpPr>
          <p:nvPr userDrawn="1"/>
        </p:nvSpPr>
        <p:spPr bwMode="auto">
          <a:xfrm>
            <a:off x="0" y="6629400"/>
            <a:ext cx="3797300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>
              <a:defRPr/>
            </a:pPr>
            <a:r>
              <a:rPr lang="en-GB" sz="700" dirty="0">
                <a:solidFill>
                  <a:schemeClr val="tx2"/>
                </a:solidFill>
                <a:latin typeface="Arial" charset="0"/>
              </a:rPr>
              <a:t>Clothed Babies whiteboard summary</a:t>
            </a:r>
          </a:p>
        </p:txBody>
      </p:sp>
      <p:pic>
        <p:nvPicPr>
          <p:cNvPr id="1028" name="Picture 9" descr="C:\Users\Paula\Searches\Documents\CWP RESOURCES LTD\CWP Resources Logo reduced.jpg"/>
          <p:cNvPicPr>
            <a:picLocks noChangeAspect="1" noChangeArrowheads="1"/>
          </p:cNvPicPr>
          <p:nvPr userDrawn="1"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8985250" y="6308725"/>
            <a:ext cx="776288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3" descr="baby-4-full-body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63850" y="498475"/>
            <a:ext cx="4178300" cy="5867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3" descr="baby-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943225" y="344488"/>
            <a:ext cx="4017963" cy="6172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3" descr="female_baby_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96975" y="323850"/>
            <a:ext cx="7512050" cy="6215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4" descr="male_baby_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740025" y="330200"/>
            <a:ext cx="4425950" cy="6200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Default Design">
  <a:themeElements>
    <a:clrScheme name="Default Design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Default Design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4C7FFFD5B7F6149BA61CA6118F54CEF" ma:contentTypeVersion="15" ma:contentTypeDescription="Create a new document." ma:contentTypeScope="" ma:versionID="6910208870f2f3d48958b07eda02f62e">
  <xsd:schema xmlns:xsd="http://www.w3.org/2001/XMLSchema" xmlns:xs="http://www.w3.org/2001/XMLSchema" xmlns:p="http://schemas.microsoft.com/office/2006/metadata/properties" xmlns:ns2="9c6d7e3a-93dd-46c3-aff9-e7a517eabcf8" xmlns:ns3="a723ca39-0e40-4177-bcd7-61941b388835" targetNamespace="http://schemas.microsoft.com/office/2006/metadata/properties" ma:root="true" ma:fieldsID="ddaa19c86dec6261477f46714e8137f8" ns2:_="" ns3:_="">
    <xsd:import namespace="9c6d7e3a-93dd-46c3-aff9-e7a517eabcf8"/>
    <xsd:import namespace="a723ca39-0e40-4177-bcd7-61941b388835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Locatio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c6d7e3a-93dd-46c3-aff9-e7a517eabcf8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2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5" nillable="true" ma:displayName="MediaLengthInSeconds" ma:hidden="true" ma:internalName="MediaLengthInSeconds" ma:readOnly="true">
      <xsd:simpleType>
        <xsd:restriction base="dms:Unknown"/>
      </xsd:simpleType>
    </xsd:element>
    <xsd:element name="MediaServiceLocation" ma:index="16" nillable="true" ma:displayName="Location" ma:indexed="true" ma:internalName="MediaServiceLocation" ma:readOnly="true">
      <xsd:simpleType>
        <xsd:restriction base="dms:Text"/>
      </xsd:simpleType>
    </xsd:element>
    <xsd:element name="lcf76f155ced4ddcb4097134ff3c332f" ma:index="18" nillable="true" ma:taxonomy="true" ma:internalName="lcf76f155ced4ddcb4097134ff3c332f" ma:taxonomyFieldName="MediaServiceImageTags" ma:displayName="Image Tags" ma:readOnly="false" ma:fieldId="{5cf76f15-5ced-4ddc-b409-7134ff3c332f}" ma:taxonomyMulti="true" ma:sspId="15bb0953-8cf3-48c1-ab44-47251ba95a34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0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723ca39-0e40-4177-bcd7-61941b388835" elementFormDefault="qualified">
    <xsd:import namespace="http://schemas.microsoft.com/office/2006/documentManagement/types"/>
    <xsd:import namespace="http://schemas.microsoft.com/office/infopath/2007/PartnerControls"/>
    <xsd:element name="TaxCatchAll" ma:index="19" nillable="true" ma:displayName="Taxonomy Catch All Column" ma:hidden="true" ma:list="{befb2db3-7c02-4417-b7a5-1aa04560e4a3}" ma:internalName="TaxCatchAll" ma:showField="CatchAllData" ma:web="a723ca39-0e40-4177-bcd7-61941b388835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1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2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a723ca39-0e40-4177-bcd7-61941b388835" xsi:nil="true"/>
    <lcf76f155ced4ddcb4097134ff3c332f xmlns="9c6d7e3a-93dd-46c3-aff9-e7a517eabcf8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73E35E33-CC0A-49B2-A39E-B8773D3777CA}"/>
</file>

<file path=customXml/itemProps2.xml><?xml version="1.0" encoding="utf-8"?>
<ds:datastoreItem xmlns:ds="http://schemas.openxmlformats.org/officeDocument/2006/customXml" ds:itemID="{F9004596-457D-4599-A45C-224D191804C6}"/>
</file>

<file path=customXml/itemProps3.xml><?xml version="1.0" encoding="utf-8"?>
<ds:datastoreItem xmlns:ds="http://schemas.openxmlformats.org/officeDocument/2006/customXml" ds:itemID="{A37C12F7-C5F7-443D-B2EF-FFBEA4CD7F68}"/>
</file>

<file path=docProps/app.xml><?xml version="1.0" encoding="utf-8"?>
<Properties xmlns="http://schemas.openxmlformats.org/officeDocument/2006/extended-properties" xmlns:vt="http://schemas.openxmlformats.org/officeDocument/2006/docPropsVTypes">
  <TotalTime>32</TotalTime>
  <Words>0</Words>
  <Application>Microsoft Office PowerPoint</Application>
  <PresentationFormat>A4 Paper (210x297 mm)</PresentationFormat>
  <Paragraphs>0</Paragraphs>
  <Slides>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5" baseType="lpstr">
      <vt:lpstr>Default Design</vt:lpstr>
      <vt:lpstr>Slide 1</vt:lpstr>
      <vt:lpstr>Slide 2</vt:lpstr>
      <vt:lpstr>Slide 3</vt:lpstr>
      <vt:lpstr>Slide 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Video Editor</dc:creator>
  <cp:lastModifiedBy>Paula</cp:lastModifiedBy>
  <cp:revision>8</cp:revision>
  <dcterms:created xsi:type="dcterms:W3CDTF">2006-12-19T10:17:38Z</dcterms:created>
  <dcterms:modified xsi:type="dcterms:W3CDTF">2013-09-11T16:17:59Z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0x01010064C7FFFD5B7F6149BA61CA6118F54CEF</vt:lpwstr>
  </property>
  <property fmtid="{D5CDD505-2E9C-101B-9397-08002B2CF9AE}" pid="3" name="Order">
    <vt:r8>10500</vt:r8>
  </property>
</Properties>
</file>