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4" r:id="rId7"/>
    <p:sldId id="262" r:id="rId8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129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B55AB90-9A6D-4347-95F0-320562AA9CF3}" type="datetimeFigureOut">
              <a:rPr lang="en-GB"/>
              <a:pPr>
                <a:defRPr/>
              </a:pPr>
              <a:t>30/07/2019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F63ABDC-50A1-4118-B862-A8B10FA6FBE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11803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864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264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645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32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491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760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569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292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389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681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411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81750"/>
            <a:ext cx="27463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53188"/>
            <a:ext cx="5551488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dirty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pic>
        <p:nvPicPr>
          <p:cNvPr id="1030" name="Picture 5" descr="C:\Users\Paula\Searches\Documents\CWP RESOURCES LTD\CWP Resources Logo reduced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6308725"/>
            <a:ext cx="7762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Date Placeholder 4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2052" name="Rectangle 9"/>
          <p:cNvSpPr>
            <a:spLocks noGrp="1" noChangeArrowheads="1"/>
          </p:cNvSpPr>
          <p:nvPr>
            <p:ph type="body" sz="half" idx="2"/>
          </p:nvPr>
        </p:nvSpPr>
        <p:spPr>
          <a:xfrm>
            <a:off x="4716463" y="2420938"/>
            <a:ext cx="4038600" cy="1397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7200" smtClean="0">
                <a:latin typeface="Comic Sans MS" panose="030F0702030302020204" pitchFamily="66" charset="0"/>
              </a:rPr>
              <a:t>   baby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836712"/>
            <a:ext cx="3319039" cy="497855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7200" smtClean="0">
                <a:latin typeface="Comic Sans MS" panose="030F0702030302020204" pitchFamily="66" charset="0"/>
              </a:rPr>
              <a:t>toddler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844824"/>
            <a:ext cx="6753965" cy="39604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7200" smtClean="0">
                <a:latin typeface="Comic Sans MS" panose="030F0702030302020204" pitchFamily="66" charset="0"/>
              </a:rPr>
              <a:t>child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3" y="1417638"/>
            <a:ext cx="6048673" cy="403244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2338386" y="355497"/>
            <a:ext cx="4537075" cy="1143000"/>
          </a:xfrm>
        </p:spPr>
        <p:txBody>
          <a:bodyPr/>
          <a:lstStyle/>
          <a:p>
            <a:pPr eaLnBrk="1" hangingPunct="1"/>
            <a:r>
              <a:rPr lang="en-GB" altLang="en-US" sz="6600" dirty="0" smtClean="0">
                <a:latin typeface="Comic Sans MS" panose="030F0702030302020204" pitchFamily="66" charset="0"/>
              </a:rPr>
              <a:t>teenager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517826"/>
            <a:ext cx="6431156" cy="428743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7200" smtClean="0">
                <a:latin typeface="Comic Sans MS" panose="030F0702030302020204" pitchFamily="66" charset="0"/>
              </a:rPr>
              <a:t>adult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417638"/>
            <a:ext cx="6365416" cy="424361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Date Placeholder 1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pic>
        <p:nvPicPr>
          <p:cNvPr id="7171" name="Picture 2" descr="elders-smil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571500"/>
            <a:ext cx="38227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5651500" y="2492375"/>
            <a:ext cx="2808288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7200">
                <a:latin typeface="Comic Sans MS" panose="030F0702030302020204" pitchFamily="66" charset="0"/>
              </a:rPr>
              <a:t>elder</a:t>
            </a:r>
            <a:endParaRPr lang="en-US" altLang="en-US" sz="720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Date Placeholder 1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73692" y="473289"/>
            <a:ext cx="588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6.</a:t>
            </a:r>
          </a:p>
        </p:txBody>
      </p:sp>
      <p:sp>
        <p:nvSpPr>
          <p:cNvPr id="8196" name="Oval 3"/>
          <p:cNvSpPr>
            <a:spLocks noChangeArrowheads="1"/>
          </p:cNvSpPr>
          <p:nvPr/>
        </p:nvSpPr>
        <p:spPr bwMode="auto">
          <a:xfrm>
            <a:off x="1219200" y="342900"/>
            <a:ext cx="6705600" cy="61722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7" name="AutoShape 4"/>
          <p:cNvSpPr>
            <a:spLocks noChangeArrowheads="1"/>
          </p:cNvSpPr>
          <p:nvPr/>
        </p:nvSpPr>
        <p:spPr bwMode="auto">
          <a:xfrm rot="-920826">
            <a:off x="990600" y="3505200"/>
            <a:ext cx="458788" cy="657225"/>
          </a:xfrm>
          <a:prstGeom prst="triangle">
            <a:avLst>
              <a:gd name="adj" fmla="val 68625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8" name="AutoShape 5"/>
          <p:cNvSpPr>
            <a:spLocks noChangeArrowheads="1"/>
          </p:cNvSpPr>
          <p:nvPr/>
        </p:nvSpPr>
        <p:spPr bwMode="auto">
          <a:xfrm rot="9434819">
            <a:off x="7740650" y="2852738"/>
            <a:ext cx="458788" cy="657225"/>
          </a:xfrm>
          <a:prstGeom prst="triangle">
            <a:avLst>
              <a:gd name="adj" fmla="val 9225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8199" name="Picture 6" descr="elders-smil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7" y="930489"/>
            <a:ext cx="1670837" cy="2498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1" name="Rectangle 8"/>
          <p:cNvSpPr>
            <a:spLocks noChangeArrowheads="1"/>
          </p:cNvSpPr>
          <p:nvPr/>
        </p:nvSpPr>
        <p:spPr bwMode="auto">
          <a:xfrm>
            <a:off x="2882109" y="730988"/>
            <a:ext cx="39831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1.</a:t>
            </a:r>
          </a:p>
        </p:txBody>
      </p:sp>
      <p:sp>
        <p:nvSpPr>
          <p:cNvPr id="8203" name="Rectangle 10"/>
          <p:cNvSpPr>
            <a:spLocks noChangeArrowheads="1"/>
          </p:cNvSpPr>
          <p:nvPr/>
        </p:nvSpPr>
        <p:spPr bwMode="auto">
          <a:xfrm>
            <a:off x="7193257" y="390584"/>
            <a:ext cx="43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2.</a:t>
            </a:r>
          </a:p>
        </p:txBody>
      </p:sp>
      <p:sp>
        <p:nvSpPr>
          <p:cNvPr id="8205" name="Rectangle 12"/>
          <p:cNvSpPr>
            <a:spLocks noChangeArrowheads="1"/>
          </p:cNvSpPr>
          <p:nvPr/>
        </p:nvSpPr>
        <p:spPr bwMode="auto">
          <a:xfrm>
            <a:off x="6659068" y="3118747"/>
            <a:ext cx="43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3.</a:t>
            </a:r>
          </a:p>
        </p:txBody>
      </p:sp>
      <p:sp>
        <p:nvSpPr>
          <p:cNvPr id="8206" name="Rectangle 13"/>
          <p:cNvSpPr>
            <a:spLocks noChangeArrowheads="1"/>
          </p:cNvSpPr>
          <p:nvPr/>
        </p:nvSpPr>
        <p:spPr bwMode="auto">
          <a:xfrm>
            <a:off x="3486209" y="4119868"/>
            <a:ext cx="43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4.</a:t>
            </a:r>
          </a:p>
        </p:txBody>
      </p:sp>
      <p:sp>
        <p:nvSpPr>
          <p:cNvPr id="8208" name="Rectangle 15"/>
          <p:cNvSpPr>
            <a:spLocks noChangeArrowheads="1"/>
          </p:cNvSpPr>
          <p:nvPr/>
        </p:nvSpPr>
        <p:spPr bwMode="auto">
          <a:xfrm>
            <a:off x="609382" y="4010025"/>
            <a:ext cx="43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5.</a:t>
            </a:r>
          </a:p>
        </p:txBody>
      </p:sp>
      <p:pic>
        <p:nvPicPr>
          <p:cNvPr id="18" name="Content Placeholder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310" y="242448"/>
            <a:ext cx="1917532" cy="2876299"/>
          </a:xfrm>
          <a:prstGeom prst="rect">
            <a:avLst/>
          </a:prstGeom>
        </p:spPr>
      </p:pic>
      <p:pic>
        <p:nvPicPr>
          <p:cNvPr id="19" name="Content Placeholder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873" y="888651"/>
            <a:ext cx="3208429" cy="1881383"/>
          </a:xfrm>
          <a:prstGeom prst="rect">
            <a:avLst/>
          </a:prstGeom>
        </p:spPr>
      </p:pic>
      <p:pic>
        <p:nvPicPr>
          <p:cNvPr id="20" name="Content Placeholder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71" y="4491832"/>
            <a:ext cx="2384899" cy="15899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510" y="4577069"/>
            <a:ext cx="2907048" cy="1938032"/>
          </a:xfrm>
          <a:prstGeom prst="rect">
            <a:avLst/>
          </a:prstGeom>
        </p:spPr>
      </p:pic>
      <p:pic>
        <p:nvPicPr>
          <p:cNvPr id="22" name="Content Placeholder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741" y="3570903"/>
            <a:ext cx="2554561" cy="170304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C7FFFD5B7F6149BA61CA6118F54CEF" ma:contentTypeVersion="15" ma:contentTypeDescription="Create a new document." ma:contentTypeScope="" ma:versionID="6910208870f2f3d48958b07eda02f62e">
  <xsd:schema xmlns:xsd="http://www.w3.org/2001/XMLSchema" xmlns:xs="http://www.w3.org/2001/XMLSchema" xmlns:p="http://schemas.microsoft.com/office/2006/metadata/properties" xmlns:ns2="9c6d7e3a-93dd-46c3-aff9-e7a517eabcf8" xmlns:ns3="a723ca39-0e40-4177-bcd7-61941b388835" targetNamespace="http://schemas.microsoft.com/office/2006/metadata/properties" ma:root="true" ma:fieldsID="ddaa19c86dec6261477f46714e8137f8" ns2:_="" ns3:_="">
    <xsd:import namespace="9c6d7e3a-93dd-46c3-aff9-e7a517eabcf8"/>
    <xsd:import namespace="a723ca39-0e40-4177-bcd7-61941b38883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6d7e3a-93dd-46c3-aff9-e7a517eabc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5bb0953-8cf3-48c1-ab44-47251ba95a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23ca39-0e40-4177-bcd7-61941b388835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befb2db3-7c02-4417-b7a5-1aa04560e4a3}" ma:internalName="TaxCatchAll" ma:showField="CatchAllData" ma:web="a723ca39-0e40-4177-bcd7-61941b38883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723ca39-0e40-4177-bcd7-61941b388835" xsi:nil="true"/>
    <lcf76f155ced4ddcb4097134ff3c332f xmlns="9c6d7e3a-93dd-46c3-aff9-e7a517eabcf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A6D8E29-D18A-4606-9548-CD19307204A4}"/>
</file>

<file path=customXml/itemProps2.xml><?xml version="1.0" encoding="utf-8"?>
<ds:datastoreItem xmlns:ds="http://schemas.openxmlformats.org/officeDocument/2006/customXml" ds:itemID="{C84652D2-30DE-4258-9944-56A459FC3CF6}"/>
</file>

<file path=customXml/itemProps3.xml><?xml version="1.0" encoding="utf-8"?>
<ds:datastoreItem xmlns:ds="http://schemas.openxmlformats.org/officeDocument/2006/customXml" ds:itemID="{9E8B6520-2C7A-48A7-93BC-C87A4CA35C3A}"/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40</Words>
  <Application>Microsoft Office PowerPoint</Application>
  <PresentationFormat>On-screen Show (4:3)</PresentationFormat>
  <Paragraphs>19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Comic Sans MS</vt:lpstr>
      <vt:lpstr>Default Design</vt:lpstr>
      <vt:lpstr>PowerPoint Presentation</vt:lpstr>
      <vt:lpstr>toddler</vt:lpstr>
      <vt:lpstr>child</vt:lpstr>
      <vt:lpstr>teenager</vt:lpstr>
      <vt:lpstr>adult</vt:lpstr>
      <vt:lpstr>PowerPoint Presentation</vt:lpstr>
      <vt:lpstr>PowerPoint Presentation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paula</dc:creator>
  <cp:lastModifiedBy>paula</cp:lastModifiedBy>
  <cp:revision>15</cp:revision>
  <dcterms:created xsi:type="dcterms:W3CDTF">2009-08-15T09:27:58Z</dcterms:created>
  <dcterms:modified xsi:type="dcterms:W3CDTF">2019-07-30T14:40:17Z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0x01010064C7FFFD5B7F6149BA61CA6118F54CEF</vt:lpwstr>
  </property>
  <property fmtid="{D5CDD505-2E9C-101B-9397-08002B2CF9AE}" pid="3" name="Order">
    <vt:r8>15000</vt:r8>
  </property>
</Properties>
</file>