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8" Type="http://schemas.openxmlformats.org/officeDocument/2006/relationships/slide" Target="slides/slide3.xml"/><Relationship Id="rId21" Type="http://schemas.openxmlformats.org/officeDocument/2006/relationships/slide" Target="slides/slide16.xml"/><Relationship Id="rId3" Type="http://schemas.openxmlformats.org/officeDocument/2006/relationships/presProps" Target="presProps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7" Type="http://schemas.openxmlformats.org/officeDocument/2006/relationships/slide" Target="slides/slide2.xml"/><Relationship Id="rId25" Type="http://schemas.openxmlformats.org/officeDocument/2006/relationships/customXml" Target="../customXml/item3.xml"/><Relationship Id="rId20" Type="http://schemas.openxmlformats.org/officeDocument/2006/relationships/slide" Target="slides/slide15.xml"/><Relationship Id="rId2" Type="http://schemas.openxmlformats.org/officeDocument/2006/relationships/viewProps" Target="viewProps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1" Type="http://schemas.openxmlformats.org/officeDocument/2006/relationships/theme" Target="theme/theme1.xml"/><Relationship Id="rId6" Type="http://schemas.openxmlformats.org/officeDocument/2006/relationships/slide" Target="slides/slide1.xml"/><Relationship Id="rId24" Type="http://schemas.openxmlformats.org/officeDocument/2006/relationships/customXml" Target="../customXml/item2.xml"/><Relationship Id="rId15" Type="http://schemas.openxmlformats.org/officeDocument/2006/relationships/slide" Target="slides/slide10.xml"/><Relationship Id="rId5" Type="http://schemas.openxmlformats.org/officeDocument/2006/relationships/notesMaster" Target="notesMasters/notesMaster1.xml"/><Relationship Id="rId23" Type="http://schemas.openxmlformats.org/officeDocument/2006/relationships/customXml" Target="../customXml/item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22" Type="http://schemas.openxmlformats.org/officeDocument/2006/relationships/slide" Target="slides/slide1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Lifecycle Quiz</a:t>
            </a:r>
            <a:endParaRPr/>
          </a:p>
        </p:txBody>
      </p:sp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mic Sans MS"/>
              <a:buNone/>
            </a:pPr>
            <a:r>
              <a:rPr b="1" lang="en-GB" sz="4000">
                <a:latin typeface="Comic Sans MS"/>
                <a:ea typeface="Comic Sans MS"/>
                <a:cs typeface="Comic Sans MS"/>
                <a:sym typeface="Comic Sans MS"/>
              </a:rPr>
              <a:t>True or False?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/>
          <p:nvPr>
            <p:ph idx="1" type="body"/>
          </p:nvPr>
        </p:nvSpPr>
        <p:spPr>
          <a:xfrm>
            <a:off x="468313" y="1268413"/>
            <a:ext cx="8218487" cy="4537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b="1" lang="en-GB" sz="5400">
                <a:latin typeface="Comic Sans MS"/>
                <a:ea typeface="Comic Sans MS"/>
                <a:cs typeface="Comic Sans MS"/>
                <a:sym typeface="Comic Sans MS"/>
              </a:rPr>
              <a:t>1.  Most babies are born after spending about nine months inside their mother’s womb</a:t>
            </a:r>
            <a:endParaRPr sz="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5"/>
          <p:cNvSpPr txBox="1"/>
          <p:nvPr>
            <p:ph idx="1" type="body"/>
          </p:nvPr>
        </p:nvSpPr>
        <p:spPr>
          <a:xfrm>
            <a:off x="611188" y="2636838"/>
            <a:ext cx="7942262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1. True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/>
          <p:nvPr>
            <p:ph idx="1" type="body"/>
          </p:nvPr>
        </p:nvSpPr>
        <p:spPr>
          <a:xfrm>
            <a:off x="468313" y="2205038"/>
            <a:ext cx="8229600" cy="276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b="1" lang="en-GB" sz="5400">
                <a:latin typeface="Comic Sans MS"/>
                <a:ea typeface="Comic Sans MS"/>
                <a:cs typeface="Comic Sans MS"/>
                <a:sym typeface="Comic Sans MS"/>
              </a:rPr>
              <a:t>2.  All babies learn to walk before their first birthday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1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1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7"/>
          <p:cNvSpPr txBox="1"/>
          <p:nvPr>
            <p:ph idx="1" type="body"/>
          </p:nvPr>
        </p:nvSpPr>
        <p:spPr>
          <a:xfrm>
            <a:off x="611188" y="2636838"/>
            <a:ext cx="7942262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2. False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  <a:p>
            <a:pPr indent="-342900" lvl="0" marL="342900" rtl="0" algn="ctr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b="1" lang="en-GB" sz="5400">
                <a:latin typeface="Comic Sans MS"/>
                <a:ea typeface="Comic Sans MS"/>
                <a:cs typeface="Comic Sans MS"/>
                <a:sym typeface="Comic Sans MS"/>
              </a:rPr>
              <a:t>3.  All children’s bodies start to change at the age of 13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9"/>
          <p:cNvSpPr txBox="1"/>
          <p:nvPr>
            <p:ph idx="1" type="body"/>
          </p:nvPr>
        </p:nvSpPr>
        <p:spPr>
          <a:xfrm>
            <a:off x="611188" y="2636838"/>
            <a:ext cx="7942262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3. False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  <a:p>
            <a:pPr indent="-342900" lvl="0" marL="342900" rtl="0" algn="ctr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b="1" lang="en-GB" sz="5400">
                <a:latin typeface="Comic Sans MS"/>
                <a:ea typeface="Comic Sans MS"/>
                <a:cs typeface="Comic Sans MS"/>
                <a:sym typeface="Comic Sans MS"/>
              </a:rPr>
              <a:t>4. Some teenagers get spots on their faces</a:t>
            </a:r>
            <a:endParaRPr sz="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1"/>
          <p:cNvSpPr txBox="1"/>
          <p:nvPr>
            <p:ph idx="1" type="body"/>
          </p:nvPr>
        </p:nvSpPr>
        <p:spPr>
          <a:xfrm>
            <a:off x="611188" y="2636838"/>
            <a:ext cx="7942262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4. True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 txBox="1"/>
          <p:nvPr>
            <p:ph idx="1" type="body"/>
          </p:nvPr>
        </p:nvSpPr>
        <p:spPr>
          <a:xfrm>
            <a:off x="395288" y="2133600"/>
            <a:ext cx="8229600" cy="3382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b="1" lang="en-GB" sz="5400">
                <a:latin typeface="Comic Sans MS"/>
                <a:ea typeface="Comic Sans MS"/>
                <a:cs typeface="Comic Sans MS"/>
                <a:sym typeface="Comic Sans MS"/>
              </a:rPr>
              <a:t>5.  Teenagers’ voices get deeper</a:t>
            </a:r>
            <a:endParaRPr sz="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3"/>
          <p:cNvSpPr txBox="1"/>
          <p:nvPr>
            <p:ph idx="1" type="body"/>
          </p:nvPr>
        </p:nvSpPr>
        <p:spPr>
          <a:xfrm>
            <a:off x="611188" y="2636838"/>
            <a:ext cx="7942262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5. True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4"/>
          <p:cNvSpPr txBox="1"/>
          <p:nvPr>
            <p:ph idx="1" type="body"/>
          </p:nvPr>
        </p:nvSpPr>
        <p:spPr>
          <a:xfrm>
            <a:off x="468313" y="2205038"/>
            <a:ext cx="8156575" cy="3384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b="1" lang="en-GB" sz="5400">
                <a:latin typeface="Comic Sans MS"/>
                <a:ea typeface="Comic Sans MS"/>
                <a:cs typeface="Comic Sans MS"/>
                <a:sym typeface="Comic Sans MS"/>
              </a:rPr>
              <a:t>6. Adults have more hair on their bodies than children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5"/>
          <p:cNvSpPr txBox="1"/>
          <p:nvPr>
            <p:ph idx="1" type="body"/>
          </p:nvPr>
        </p:nvSpPr>
        <p:spPr>
          <a:xfrm>
            <a:off x="611188" y="2636838"/>
            <a:ext cx="7942262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6. True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6"/>
          <p:cNvSpPr txBox="1"/>
          <p:nvPr>
            <p:ph idx="1" type="body"/>
          </p:nvPr>
        </p:nvSpPr>
        <p:spPr>
          <a:xfrm>
            <a:off x="468313" y="2133600"/>
            <a:ext cx="8229600" cy="2663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b="1" lang="en-GB" sz="5400">
                <a:latin typeface="Comic Sans MS"/>
                <a:ea typeface="Comic Sans MS"/>
                <a:cs typeface="Comic Sans MS"/>
                <a:sym typeface="Comic Sans MS"/>
              </a:rPr>
              <a:t>7. Adults can grow new teeth to replace broken ones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7"/>
          <p:cNvSpPr txBox="1"/>
          <p:nvPr>
            <p:ph idx="1" type="body"/>
          </p:nvPr>
        </p:nvSpPr>
        <p:spPr>
          <a:xfrm>
            <a:off x="611188" y="2636838"/>
            <a:ext cx="7942262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7. False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8"/>
          <p:cNvSpPr txBox="1"/>
          <p:nvPr>
            <p:ph idx="1" type="body"/>
          </p:nvPr>
        </p:nvSpPr>
        <p:spPr>
          <a:xfrm>
            <a:off x="468313" y="1844675"/>
            <a:ext cx="8218487" cy="2549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mic Sans MS"/>
              <a:buNone/>
            </a:pPr>
            <a:r>
              <a:rPr b="1" lang="en-GB" sz="5400">
                <a:latin typeface="Comic Sans MS"/>
                <a:ea typeface="Comic Sans MS"/>
                <a:cs typeface="Comic Sans MS"/>
                <a:sym typeface="Comic Sans MS"/>
              </a:rPr>
              <a:t>8. After the age of seventy, elders shrink five centimetres each year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9"/>
          <p:cNvSpPr txBox="1"/>
          <p:nvPr>
            <p:ph idx="1" type="body"/>
          </p:nvPr>
        </p:nvSpPr>
        <p:spPr>
          <a:xfrm>
            <a:off x="611188" y="2636838"/>
            <a:ext cx="7942262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omic Sans MS"/>
              <a:buNone/>
            </a:pPr>
            <a:r>
              <a:rPr b="1" lang="en-GB" sz="7200">
                <a:latin typeface="Comic Sans MS"/>
                <a:ea typeface="Comic Sans MS"/>
                <a:cs typeface="Comic Sans MS"/>
                <a:sym typeface="Comic Sans MS"/>
              </a:rPr>
              <a:t>8. False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xmlns:r="http://schemas.openxmlformats.org/officeDocument/2006/relationships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7FFFD5B7F6149BA61CA6118F54CEF" ma:contentTypeVersion="15" ma:contentTypeDescription="Create a new document." ma:contentTypeScope="" ma:versionID="6910208870f2f3d48958b07eda02f62e">
  <xsd:schema xmlns:xsd="http://www.w3.org/2001/XMLSchema" xmlns:xs="http://www.w3.org/2001/XMLSchema" xmlns:p="http://schemas.microsoft.com/office/2006/metadata/properties" xmlns:ns2="9c6d7e3a-93dd-46c3-aff9-e7a517eabcf8" xmlns:ns3="a723ca39-0e40-4177-bcd7-61941b388835" targetNamespace="http://schemas.microsoft.com/office/2006/metadata/properties" ma:root="true" ma:fieldsID="ddaa19c86dec6261477f46714e8137f8" ns2:_="" ns3:_="">
    <xsd:import namespace="9c6d7e3a-93dd-46c3-aff9-e7a517eabcf8"/>
    <xsd:import namespace="a723ca39-0e40-4177-bcd7-61941b3888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7e3a-93dd-46c3-aff9-e7a517eab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5bb0953-8cf3-48c1-ab44-47251ba95a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3ca39-0e40-4177-bcd7-61941b38883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fb2db3-7c02-4417-b7a5-1aa04560e4a3}" ma:internalName="TaxCatchAll" ma:showField="CatchAllData" ma:web="a723ca39-0e40-4177-bcd7-61941b3888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23ca39-0e40-4177-bcd7-61941b388835" xsi:nil="true"/>
    <lcf76f155ced4ddcb4097134ff3c332f xmlns="9c6d7e3a-93dd-46c3-aff9-e7a517eabcf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52FE57A-D18B-443B-813C-2E2ADF13DFFA}"/>
</file>

<file path=customXml/itemProps2.xml><?xml version="1.0" encoding="utf-8"?>
<ds:datastoreItem xmlns:ds="http://schemas.openxmlformats.org/officeDocument/2006/customXml" ds:itemID="{247F4399-D10D-4585-AE3F-9401BEF60E0C}"/>
</file>

<file path=customXml/itemProps3.xml><?xml version="1.0" encoding="utf-8"?>
<ds:datastoreItem xmlns:ds="http://schemas.openxmlformats.org/officeDocument/2006/customXml" ds:itemID="{90F4EF7F-B25D-4FB5-9150-A60A95378D27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0x01010064C7FFFD5B7F6149BA61CA6118F54CEF</vt:lpwstr>
  </property>
  <property fmtid="{D5CDD505-2E9C-101B-9397-08002B2CF9AE}" pid="3" name="Order">
    <vt:r8>12600</vt:r8>
  </property>
</Properties>
</file>